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8cc1d315b7d6473c"/>
    <p:sldMasterId id="2147483657" r:id="R0d083d7ea85d4519"/>
  </p:sldMasterIdLst>
  <p:sldIdLst>
    <p:sldId id="287" r:id="Rb66d153628f843a3"/>
    <p:sldId id="288" r:id="Rf3621981f8a542f2"/>
    <p:sldId id="289" r:id="R701cfe39139f496c"/>
    <p:sldId id="290" r:id="R87a7b0f9b1504b9a"/>
    <p:sldId id="291" r:id="R0d695f360cce466d"/>
    <p:sldId id="292" r:id="R08675ed1c6b1429a"/>
    <p:sldId id="293" r:id="Ra6a9c745f7724429"/>
    <p:sldId id="294" r:id="R474b096283574621"/>
    <p:sldId id="295" r:id="R253be1e8de66456a"/>
    <p:sldId id="296" r:id="Rdefbf85f1f4047ac"/>
    <p:sldId id="297" r:id="Re8b778e016f44780"/>
    <p:sldId id="298" r:id="Rc895c0a9fc3b4dee"/>
    <p:sldId id="299" r:id="R16a6499df8bd46c6"/>
    <p:sldId id="300" r:id="Ra68cf692f7a64eab"/>
    <p:sldId id="301" r:id="R37bbf97434dd49f5"/>
    <p:sldId id="302" r:id="Rf899b64edaa641d4"/>
    <p:sldId id="303" r:id="Rf999ff8fe8ef4f8b"/>
    <p:sldId id="304" r:id="R5eefcab26d394881"/>
    <p:sldId id="305" r:id="R7c5e9a1a675941f2"/>
    <p:sldId id="306" r:id="Rf20235dda68544bd"/>
    <p:sldId id="307" r:id="Rf5a04154a2254ae8"/>
    <p:sldId id="308" r:id="R2d4077fb28364102"/>
    <p:sldId id="309" r:id="R942f0d8e6bc9413a"/>
    <p:sldId id="310" r:id="R20f058ac2fc640c3"/>
    <p:sldId id="311" r:id="R64466e702e514e55"/>
    <p:sldId id="312" r:id="R5514e21b0aca496c"/>
    <p:sldId id="313" r:id="R869546724ea34a1e"/>
    <p:sldId id="314" r:id="R949b0586682a497c"/>
    <p:sldId id="315" r:id="R7b898a30d34d46a3"/>
    <p:sldId id="316" r:id="Rbdd886f73aac4ac1"/>
    <p:sldId id="317" r:id="R558d7cf4c1234c5e"/>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f3621981f8a542f2" Type="http://schemas.openxmlformats.org/officeDocument/2006/relationships/slide" Target="/ppt/slides/slide21.xml"/><Relationship Id="Re8b778e016f44780" Type="http://schemas.openxmlformats.org/officeDocument/2006/relationships/slide" Target="/ppt/slides/slide2a.xml"/><Relationship Id="R08675ed1c6b1429a" Type="http://schemas.openxmlformats.org/officeDocument/2006/relationships/slide" Target="/ppt/slides/slide25.xml"/><Relationship Id="R474b096283574621" Type="http://schemas.openxmlformats.org/officeDocument/2006/relationships/slide" Target="/ppt/slides/slide27.xml"/><Relationship Id="R253be1e8de66456a" Type="http://schemas.openxmlformats.org/officeDocument/2006/relationships/slide" Target="/ppt/slides/slide28.xml"/><Relationship Id="Rf899b64edaa641d4" Type="http://schemas.openxmlformats.org/officeDocument/2006/relationships/slide" Target="/ppt/slides/slide2f.xml"/><Relationship Id="R5eefcab26d394881" Type="http://schemas.openxmlformats.org/officeDocument/2006/relationships/slide" Target="/ppt/slides/slide31.xml"/><Relationship Id="R7c5e9a1a675941f2" Type="http://schemas.openxmlformats.org/officeDocument/2006/relationships/slide" Target="/ppt/slides/slide32.xml"/><Relationship Id="R2d4077fb28364102" Type="http://schemas.openxmlformats.org/officeDocument/2006/relationships/slide" Target="/ppt/slides/slide35.xml"/><Relationship Id="R64466e702e514e55" Type="http://schemas.openxmlformats.org/officeDocument/2006/relationships/slide" Target="/ppt/slides/slide38.xml"/><Relationship Id="Rbdd886f73aac4ac1" Type="http://schemas.openxmlformats.org/officeDocument/2006/relationships/slide" Target="/ppt/slides/slide3d.xml"/><Relationship Id="rId7" Type="http://schemas.openxmlformats.org/officeDocument/2006/relationships/customXml" Target="../customXml/item2.xml"/><Relationship Id="R20f058ac2fc640c3" Type="http://schemas.openxmlformats.org/officeDocument/2006/relationships/slide" Target="/ppt/slides/slide37.xml"/><Relationship Id="R5514e21b0aca496c" Type="http://schemas.openxmlformats.org/officeDocument/2006/relationships/slide" Target="/ppt/slides/slide39.xml"/><Relationship Id="R869546724ea34a1e" Type="http://schemas.openxmlformats.org/officeDocument/2006/relationships/slide" Target="/ppt/slides/slide3a.xml"/><Relationship Id="R7b898a30d34d46a3" Type="http://schemas.openxmlformats.org/officeDocument/2006/relationships/slide" Target="/ppt/slides/slide3c.xml"/><Relationship Id="rId1" Type="http://schemas.openxmlformats.org/officeDocument/2006/relationships/slideMaster" Target="slideMasters/slideMaster1.xml"/><Relationship Id="R87a7b0f9b1504b9a" Type="http://schemas.openxmlformats.org/officeDocument/2006/relationships/slide" Target="/ppt/slides/slide23.xml"/><Relationship Id="R0d695f360cce466d" Type="http://schemas.openxmlformats.org/officeDocument/2006/relationships/slide" Target="/ppt/slides/slide24.xml"/><Relationship Id="Rc895c0a9fc3b4dee" Type="http://schemas.openxmlformats.org/officeDocument/2006/relationships/slide" Target="/ppt/slides/slide2b.xml"/><Relationship Id="Rf20235dda68544bd" Type="http://schemas.openxmlformats.org/officeDocument/2006/relationships/slide" Target="/ppt/slides/slide33.xml"/><Relationship Id="R942f0d8e6bc9413a" Type="http://schemas.openxmlformats.org/officeDocument/2006/relationships/slide" Target="/ppt/slides/slide36.xml"/><Relationship Id="R558d7cf4c1234c5e" Type="http://schemas.openxmlformats.org/officeDocument/2006/relationships/slide" Target="/ppt/slides/slide3e.xml"/><Relationship Id="rId6" Type="http://schemas.openxmlformats.org/officeDocument/2006/relationships/customXml" Target="../customXml/item1.xml"/><Relationship Id="rId5" Type="http://schemas.openxmlformats.org/officeDocument/2006/relationships/theme" Target="theme/theme1.xml"/><Relationship Id="R0d083d7ea85d4519" Type="http://schemas.openxmlformats.org/officeDocument/2006/relationships/slideMaster" Target="/ppt/slideMasters/slideMaster3.xml"/><Relationship Id="R701cfe39139f496c" Type="http://schemas.openxmlformats.org/officeDocument/2006/relationships/slide" Target="/ppt/slides/slide22.xml"/><Relationship Id="Ra6a9c745f7724429" Type="http://schemas.openxmlformats.org/officeDocument/2006/relationships/slide" Target="/ppt/slides/slide26.xml"/><Relationship Id="R16a6499df8bd46c6" Type="http://schemas.openxmlformats.org/officeDocument/2006/relationships/slide" Target="/ppt/slides/slide2c.xml"/><Relationship Id="R8cc1d315b7d6473c" Type="http://schemas.openxmlformats.org/officeDocument/2006/relationships/slideMaster" Target="/ppt/slideMasters/slideMaster2.xml"/><Relationship Id="Rb66d153628f843a3" Type="http://schemas.openxmlformats.org/officeDocument/2006/relationships/slide" Target="/ppt/slides/slide20.xml"/><Relationship Id="R0595f89766e24084" Type="http://schemas.openxmlformats.org/officeDocument/2006/relationships/tableStyles" Target="/ppt/tableStyles.xml"/><Relationship Id="Rdefbf85f1f4047ac" Type="http://schemas.openxmlformats.org/officeDocument/2006/relationships/slide" Target="/ppt/slides/slide29.xml"/><Relationship Id="Rf999ff8fe8ef4f8b" Type="http://schemas.openxmlformats.org/officeDocument/2006/relationships/slide" Target="/ppt/slides/slide30.xml"/><Relationship Id="R949b0586682a497c" Type="http://schemas.openxmlformats.org/officeDocument/2006/relationships/slide" Target="/ppt/slides/slide3b.xml"/><Relationship Id="Ra68cf692f7a64eab" Type="http://schemas.openxmlformats.org/officeDocument/2006/relationships/slide" Target="/ppt/slides/slide2d.xml"/><Relationship Id="R37bbf97434dd49f5" Type="http://schemas.openxmlformats.org/officeDocument/2006/relationships/slide" Target="/ppt/slides/slide2e.xml"/><Relationship Id="rId8" Type="http://schemas.openxmlformats.org/officeDocument/2006/relationships/customXml" Target="../customXml/item3.xml"/><Relationship Id="Rf5a04154a2254ae8" Type="http://schemas.openxmlformats.org/officeDocument/2006/relationships/slide" Target="/ppt/slides/slide34.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9ae1080d90c44f72" /><Relationship Type="http://schemas.openxmlformats.org/officeDocument/2006/relationships/image" Target="/ppt/media/image2.bin" Id="R9be70b8c01aa4e92" /><Relationship Type="http://schemas.openxmlformats.org/officeDocument/2006/relationships/slideMaster" Target="/ppt/slideMasters/slideMaster2.xml" Id="R902b1f53790f4eff" /></Relationships>
</file>

<file path=ppt/slideLayouts/_rels/slideLayout3.xml.rels>&#65279;<?xml version="1.0" encoding="utf-8"?><Relationships xmlns="http://schemas.openxmlformats.org/package/2006/relationships"><Relationship Type="http://schemas.openxmlformats.org/officeDocument/2006/relationships/image" Target="/ppt/media/image3.bin" Id="R51ad69abece341f1" /><Relationship Type="http://schemas.openxmlformats.org/officeDocument/2006/relationships/image" Target="/ppt/media/image4.bin" Id="R93378c60b9174d2c" /><Relationship Type="http://schemas.openxmlformats.org/officeDocument/2006/relationships/slideMaster" Target="/ppt/slideMasters/slideMaster2.xml" Id="R164aa092f94641f6" /></Relationships>
</file>

<file path=ppt/slideLayouts/_rels/slideLayout4.xml.rels>&#65279;<?xml version="1.0" encoding="utf-8"?><Relationships xmlns="http://schemas.openxmlformats.org/package/2006/relationships"><Relationship Type="http://schemas.openxmlformats.org/officeDocument/2006/relationships/image" Target="/ppt/media/image5.bin" Id="R3aef50a4ddcc4c55" /><Relationship Type="http://schemas.openxmlformats.org/officeDocument/2006/relationships/image" Target="/ppt/media/image2.bin" Id="Rd7a9e2bffc25492a" /><Relationship Type="http://schemas.openxmlformats.org/officeDocument/2006/relationships/slideMaster" Target="/ppt/slideMasters/slideMaster2.xml" Id="R8455f2e8c8fc4d18" /></Relationships>
</file>

<file path=ppt/slideLayouts/_rels/slideLayout5.xml.rels>&#65279;<?xml version="1.0" encoding="utf-8"?><Relationships xmlns="http://schemas.openxmlformats.org/package/2006/relationships"><Relationship Type="http://schemas.openxmlformats.org/officeDocument/2006/relationships/image" Target="/ppt/media/image6.bin" Id="R694f40538ff141ca" /><Relationship Type="http://schemas.openxmlformats.org/officeDocument/2006/relationships/image" Target="/ppt/media/image2.bin" Id="R1049cfb7865a40c0" /><Relationship Type="http://schemas.openxmlformats.org/officeDocument/2006/relationships/slideMaster" Target="/ppt/slideMasters/slideMaster2.xml" Id="Rb55a75ff3f4f4534" /></Relationships>
</file>

<file path=ppt/slideLayouts/_rels/slideLayout6.xml.rels>&#65279;<?xml version="1.0" encoding="utf-8"?><Relationships xmlns="http://schemas.openxmlformats.org/package/2006/relationships"><Relationship Type="http://schemas.openxmlformats.org/officeDocument/2006/relationships/image" Target="/ppt/media/image7.bin" Id="Ra01913dcb72542c5" /><Relationship Type="http://schemas.openxmlformats.org/officeDocument/2006/relationships/image" Target="/ppt/media/image4.bin" Id="R5cf3cba732184e9c" /><Relationship Type="http://schemas.openxmlformats.org/officeDocument/2006/relationships/slideMaster" Target="/ppt/slideMasters/slideMaster2.xml" Id="R69796bce8746499a" /></Relationships>
</file>

<file path=ppt/slideLayouts/_rels/slideLayout7.xml.rels>&#65279;<?xml version="1.0" encoding="utf-8"?><Relationships xmlns="http://schemas.openxmlformats.org/package/2006/relationships"><Relationship Type="http://schemas.openxmlformats.org/officeDocument/2006/relationships/image" Target="/ppt/media/image8.bin" Id="Rf963bff2fb174d94" /><Relationship Type="http://schemas.openxmlformats.org/officeDocument/2006/relationships/image" Target="/ppt/media/image4.bin" Id="Rd4ac0d7912f845f4" /><Relationship Type="http://schemas.openxmlformats.org/officeDocument/2006/relationships/slideMaster" Target="/ppt/slideMasters/slideMaster2.xml" Id="Rba1f714478ca40fc" /></Relationships>
</file>

<file path=ppt/slideLayouts/_rels/slideLayout8.xml.rels>&#65279;<?xml version="1.0" encoding="utf-8"?><Relationships xmlns="http://schemas.openxmlformats.org/package/2006/relationships"><Relationship Type="http://schemas.openxmlformats.org/officeDocument/2006/relationships/image" Target="/ppt/media/imagea.bin" Id="R912dc922ca4d4131" /><Relationship Type="http://schemas.openxmlformats.org/officeDocument/2006/relationships/image" Target="/ppt/media/imageb.bin" Id="Rfc707a46de514aa1" /><Relationship Type="http://schemas.openxmlformats.org/officeDocument/2006/relationships/slideMaster" Target="/ppt/slideMasters/slideMaster3.xml" Id="R8a5d5314df4b41c2"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a38f925594954c86"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3e9e88c9a58a4803"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d7d328f1bb3b46b5"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887cebe568464af1"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ea895fa7e39c4649"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aeef66a77f2c4f52"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3a1e23e546364eb2"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9ae1080d90c44f72">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9be70b8c01aa4e9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51ad69abece341f1">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93378c60b9174d2c">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3aef50a4ddcc4c5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d7a9e2bffc25492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694f40538ff141c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1049cfb7865a40c0">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a01913dcb72542c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5cf3cba732184e9c">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f963bff2fb174d94">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d4ac0d7912f845f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912dc922ca4d4131">
            <a:extLst>
              <a:ext uri="{96DAC541-7B7A-43D3-8B79-37D633B846F1}">
                <asvg:svgBlip xmlns:asvg="http://schemas.microsoft.com/office/drawing/2016/SVG/main" r:embed="Rfc707a46de514aa1"/>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cbdc4c27998c4086" /><Relationship Type="http://schemas.openxmlformats.org/officeDocument/2006/relationships/slideLayout" Target="/ppt/slideLayouts/slideLayout2.xml" Id="R40478c1e7c0d4759" /><Relationship Type="http://schemas.openxmlformats.org/officeDocument/2006/relationships/slideLayout" Target="/ppt/slideLayouts/slideLayout3.xml" Id="Rc51d2994818b479d" /><Relationship Type="http://schemas.openxmlformats.org/officeDocument/2006/relationships/slideLayout" Target="/ppt/slideLayouts/slideLayout4.xml" Id="R7b83e000f4af4920" /><Relationship Type="http://schemas.openxmlformats.org/officeDocument/2006/relationships/slideLayout" Target="/ppt/slideLayouts/slideLayout5.xml" Id="R7e8997dc67d44be6" /><Relationship Type="http://schemas.openxmlformats.org/officeDocument/2006/relationships/slideLayout" Target="/ppt/slideLayouts/slideLayout6.xml" Id="Rf52437d96fde466c" /><Relationship Type="http://schemas.openxmlformats.org/officeDocument/2006/relationships/slideLayout" Target="/ppt/slideLayouts/slideLayout7.xml" Id="R2a2a9de0f091423c"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2ef1696e223a4dd6" /><Relationship Type="http://schemas.openxmlformats.org/officeDocument/2006/relationships/slideLayout" Target="/ppt/slideLayouts/slideLayout8.xml" Id="Rc0b21b6778454f77" /><Relationship Type="http://schemas.openxmlformats.org/officeDocument/2006/relationships/slideLayout" Target="/ppt/slideLayouts/slideLayout9.xml" Id="R24e596ab7cd04c0f" /><Relationship Type="http://schemas.openxmlformats.org/officeDocument/2006/relationships/slideLayout" Target="/ppt/slideLayouts/slideLayouta.xml" Id="R39fb28f093cf4919" /><Relationship Type="http://schemas.openxmlformats.org/officeDocument/2006/relationships/slideLayout" Target="/ppt/slideLayouts/slideLayoutb.xml" Id="Re438f9faadbd42d2" /><Relationship Type="http://schemas.openxmlformats.org/officeDocument/2006/relationships/slideLayout" Target="/ppt/slideLayouts/slideLayoutc.xml" Id="R805714fa992340d4" /><Relationship Type="http://schemas.openxmlformats.org/officeDocument/2006/relationships/slideLayout" Target="/ppt/slideLayouts/slideLayoutd.xml" Id="R5953b0baf6174c25" /><Relationship Type="http://schemas.openxmlformats.org/officeDocument/2006/relationships/slideLayout" Target="/ppt/slideLayouts/slideLayoute.xml" Id="Rf05a030b509046a5" /><Relationship Type="http://schemas.openxmlformats.org/officeDocument/2006/relationships/slideLayout" Target="/ppt/slideLayouts/slideLayoutf.xml" Id="R949f5aba806d4136" /><Relationship Type="http://schemas.openxmlformats.org/officeDocument/2006/relationships/image" Target="/ppt/media/image2.bin" Id="R47d0b125b7f04e9a"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7b83e000f4af4920"/>
    <p:sldLayoutId id="2147483652" r:id="Rc51d2994818b479d"/>
    <p:sldLayoutId id="2147483651" r:id="R40478c1e7c0d4759"/>
    <p:sldLayoutId id="2147483656" r:id="R2a2a9de0f091423c"/>
    <p:sldLayoutId id="2147483655" r:id="Rf52437d96fde466c"/>
    <p:sldLayoutId id="2147483654" r:id="R7e8997dc67d44be6"/>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47d0b125b7f04e9a">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805714fa992340d4"/>
    <p:sldLayoutId id="2147483661" r:id="Re438f9faadbd42d2"/>
    <p:sldLayoutId id="2147483659" r:id="R24e596ab7cd04c0f"/>
    <p:sldLayoutId id="2147483665" r:id="R949f5aba806d4136"/>
    <p:sldLayoutId id="2147483664" r:id="Rf05a030b509046a5"/>
    <p:sldLayoutId id="2147483663" r:id="R5953b0baf6174c25"/>
    <p:sldLayoutId id="2147483660" r:id="R39fb28f093cf4919"/>
    <p:sldLayoutId id="2147483658" r:id="Rc0b21b6778454f77"/>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621750da9424455e" /><Relationship Type="http://schemas.openxmlformats.org/officeDocument/2006/relationships/slideLayout" Target="/ppt/slideLayouts/slideLayout3.xml" Id="R23bfc38887ab4f4b" /></Relationships>
</file>

<file path=ppt/slides/_rels/slide21.xml.rels>&#65279;<?xml version="1.0" encoding="utf-8"?><Relationships xmlns="http://schemas.openxmlformats.org/package/2006/relationships"><Relationship Type="http://schemas.openxmlformats.org/officeDocument/2006/relationships/image" Target="/ppt/media/imagec.bin" Id="Rf20fdb902e93416b" /><Relationship Type="http://schemas.openxmlformats.org/officeDocument/2006/relationships/slideLayout" Target="/ppt/slideLayouts/slideLayoutc.xml" Id="R9efc1206405e4085" /></Relationships>
</file>

<file path=ppt/slides/_rels/slide22.xml.rels>&#65279;<?xml version="1.0" encoding="utf-8"?><Relationships xmlns="http://schemas.openxmlformats.org/package/2006/relationships"><Relationship Type="http://schemas.openxmlformats.org/officeDocument/2006/relationships/image" Target="/ppt/media/imagec.bin" Id="Raa8ee75819a14700" /><Relationship Type="http://schemas.openxmlformats.org/officeDocument/2006/relationships/slideLayout" Target="/ppt/slideLayouts/slideLayoutc.xml" Id="Rad1f5651458443a9" /></Relationships>
</file>

<file path=ppt/slides/_rels/slide23.xml.rels>&#65279;<?xml version="1.0" encoding="utf-8"?><Relationships xmlns="http://schemas.openxmlformats.org/package/2006/relationships"><Relationship Type="http://schemas.openxmlformats.org/officeDocument/2006/relationships/image" Target="/ppt/media/imagec.bin" Id="Rba514ba6cb7f444f" /><Relationship Type="http://schemas.openxmlformats.org/officeDocument/2006/relationships/slideLayout" Target="/ppt/slideLayouts/slideLayoutc.xml" Id="R3238413f91b346b8" /><Relationship Type="http://schemas.openxmlformats.org/officeDocument/2006/relationships/chart" Target="/ppt/slides/charts/chart32.xml" Id="Ree2fa9e132fd4b63" /><Relationship Type="http://schemas.openxmlformats.org/officeDocument/2006/relationships/chart" Target="/ppt/slides/charts/chart33.xml" Id="R4bd6fe12231e4d25" /><Relationship Type="http://schemas.openxmlformats.org/officeDocument/2006/relationships/chart" Target="/ppt/slides/charts/chart34.xml" Id="Rc61998c3dd7d4ecf" /></Relationships>
</file>

<file path=ppt/slides/_rels/slide24.xml.rels>&#65279;<?xml version="1.0" encoding="utf-8"?><Relationships xmlns="http://schemas.openxmlformats.org/package/2006/relationships"><Relationship Type="http://schemas.openxmlformats.org/officeDocument/2006/relationships/image" Target="/ppt/media/imagec.bin" Id="Re6b5acf91b534012" /><Relationship Type="http://schemas.openxmlformats.org/officeDocument/2006/relationships/slideLayout" Target="/ppt/slideLayouts/slideLayoutc.xml" Id="Rdc848d37a4594dd9" /><Relationship Type="http://schemas.openxmlformats.org/officeDocument/2006/relationships/chart" Target="/ppt/slides/charts/chart35.xml" Id="Rad5e7dec9b094e2f" /></Relationships>
</file>

<file path=ppt/slides/_rels/slide25.xml.rels>&#65279;<?xml version="1.0" encoding="utf-8"?><Relationships xmlns="http://schemas.openxmlformats.org/package/2006/relationships"><Relationship Type="http://schemas.openxmlformats.org/officeDocument/2006/relationships/image" Target="/ppt/media/imagec.bin" Id="Rfa4a892265b143fd" /><Relationship Type="http://schemas.openxmlformats.org/officeDocument/2006/relationships/slideLayout" Target="/ppt/slideLayouts/slideLayoutc.xml" Id="R70767536bfb54b7e" /><Relationship Type="http://schemas.openxmlformats.org/officeDocument/2006/relationships/chart" Target="/ppt/slides/charts/chart36.xml" Id="R0037e8d3220a4e75" /><Relationship Type="http://schemas.openxmlformats.org/officeDocument/2006/relationships/chart" Target="/ppt/slides/charts/chart37.xml" Id="R1f7b5d890cc94232" /><Relationship Type="http://schemas.openxmlformats.org/officeDocument/2006/relationships/chart" Target="/ppt/slides/charts/chart38.xml" Id="R0345484b850c4fc6" /></Relationships>
</file>

<file path=ppt/slides/_rels/slide26.xml.rels>&#65279;<?xml version="1.0" encoding="utf-8"?><Relationships xmlns="http://schemas.openxmlformats.org/package/2006/relationships"><Relationship Type="http://schemas.openxmlformats.org/officeDocument/2006/relationships/image" Target="/ppt/media/imagec.bin" Id="Rc7cc72d7c6fa496a" /><Relationship Type="http://schemas.openxmlformats.org/officeDocument/2006/relationships/slideLayout" Target="/ppt/slideLayouts/slideLayoutc.xml" Id="Rb90e10507641459e" /><Relationship Type="http://schemas.openxmlformats.org/officeDocument/2006/relationships/chart" Target="/ppt/slides/charts/chart39.xml" Id="R63fe2f4a23504ccd" /><Relationship Type="http://schemas.openxmlformats.org/officeDocument/2006/relationships/chart" Target="/ppt/slides/charts/chart3a.xml" Id="R61d4709784434789" /><Relationship Type="http://schemas.openxmlformats.org/officeDocument/2006/relationships/chart" Target="/ppt/slides/charts/chart3b.xml" Id="R8eaafcd4f56244b3" /></Relationships>
</file>

<file path=ppt/slides/_rels/slide27.xml.rels>&#65279;<?xml version="1.0" encoding="utf-8"?><Relationships xmlns="http://schemas.openxmlformats.org/package/2006/relationships"><Relationship Type="http://schemas.openxmlformats.org/officeDocument/2006/relationships/image" Target="/ppt/media/imagec.bin" Id="Ra726c70be82949bc" /><Relationship Type="http://schemas.openxmlformats.org/officeDocument/2006/relationships/slideLayout" Target="/ppt/slideLayouts/slideLayoutc.xml" Id="Rb6c6440f079f4efe" /><Relationship Type="http://schemas.openxmlformats.org/officeDocument/2006/relationships/chart" Target="/ppt/slides/charts/chart3c.xml" Id="Rd2923e475403410c" /><Relationship Type="http://schemas.openxmlformats.org/officeDocument/2006/relationships/chart" Target="/ppt/slides/charts/chart3d.xml" Id="Rfdff0d1b27114edc" /><Relationship Type="http://schemas.openxmlformats.org/officeDocument/2006/relationships/chart" Target="/ppt/slides/charts/chart3e.xml" Id="R864c4f176e23444a" /></Relationships>
</file>

<file path=ppt/slides/_rels/slide28.xml.rels>&#65279;<?xml version="1.0" encoding="utf-8"?><Relationships xmlns="http://schemas.openxmlformats.org/package/2006/relationships"><Relationship Type="http://schemas.openxmlformats.org/officeDocument/2006/relationships/image" Target="/ppt/media/imagec.bin" Id="Rdab63138ab6441f4" /><Relationship Type="http://schemas.openxmlformats.org/officeDocument/2006/relationships/slideLayout" Target="/ppt/slideLayouts/slideLayoutc.xml" Id="R9b1a782d7bae46b9" /><Relationship Type="http://schemas.openxmlformats.org/officeDocument/2006/relationships/chart" Target="/ppt/slides/charts/chart3f.xml" Id="R6aab5bb69367429b" /><Relationship Type="http://schemas.openxmlformats.org/officeDocument/2006/relationships/chart" Target="/ppt/slides/charts/chart40.xml" Id="R31fb87b55eb94d38" /><Relationship Type="http://schemas.openxmlformats.org/officeDocument/2006/relationships/chart" Target="/ppt/slides/charts/chart41.xml" Id="R23e7b19ccf9a4749" /><Relationship Type="http://schemas.openxmlformats.org/officeDocument/2006/relationships/chart" Target="/ppt/slides/charts/chart42.xml" Id="R40ec083587114d5c" /><Relationship Type="http://schemas.openxmlformats.org/officeDocument/2006/relationships/chart" Target="/ppt/slides/charts/chart43.xml" Id="Rea4a357263714cef" /><Relationship Type="http://schemas.openxmlformats.org/officeDocument/2006/relationships/chart" Target="/ppt/slides/charts/chart44.xml" Id="R31a619df9901461f" /><Relationship Type="http://schemas.openxmlformats.org/officeDocument/2006/relationships/chart" Target="/ppt/slides/charts/chart45.xml" Id="R6b875a9c6adb4991" /></Relationships>
</file>

<file path=ppt/slides/_rels/slide29.xml.rels>&#65279;<?xml version="1.0" encoding="utf-8"?><Relationships xmlns="http://schemas.openxmlformats.org/package/2006/relationships"><Relationship Type="http://schemas.openxmlformats.org/officeDocument/2006/relationships/image" Target="/ppt/media/imagec.bin" Id="Rc903fc66110f4d13" /><Relationship Type="http://schemas.openxmlformats.org/officeDocument/2006/relationships/slideLayout" Target="/ppt/slideLayouts/slideLayoutc.xml" Id="R8879fe4775f74860" /></Relationships>
</file>

<file path=ppt/slides/_rels/slide2a.xml.rels>&#65279;<?xml version="1.0" encoding="utf-8"?><Relationships xmlns="http://schemas.openxmlformats.org/package/2006/relationships"><Relationship Type="http://schemas.openxmlformats.org/officeDocument/2006/relationships/image" Target="/ppt/media/imagec.bin" Id="R8edeac4c37af44a8" /><Relationship Type="http://schemas.openxmlformats.org/officeDocument/2006/relationships/slideLayout" Target="/ppt/slideLayouts/slideLayoutc.xml" Id="R369a6238b1f64d19" /></Relationships>
</file>

<file path=ppt/slides/_rels/slide2b.xml.rels>&#65279;<?xml version="1.0" encoding="utf-8"?><Relationships xmlns="http://schemas.openxmlformats.org/package/2006/relationships"><Relationship Type="http://schemas.openxmlformats.org/officeDocument/2006/relationships/image" Target="/ppt/media/imagec.bin" Id="Rda414ecc84f8463a" /><Relationship Type="http://schemas.openxmlformats.org/officeDocument/2006/relationships/slideLayout" Target="/ppt/slideLayouts/slideLayoutc.xml" Id="R3557ad8ee7a54300" /><Relationship Type="http://schemas.openxmlformats.org/officeDocument/2006/relationships/chart" Target="/ppt/slides/charts/chart46.xml" Id="Rb7d1800a87ce45c7" /><Relationship Type="http://schemas.openxmlformats.org/officeDocument/2006/relationships/chart" Target="/ppt/slides/charts/chart47.xml" Id="R0988100fae174ba7" /><Relationship Type="http://schemas.openxmlformats.org/officeDocument/2006/relationships/chart" Target="/ppt/slides/charts/chart48.xml" Id="Rfd305e6140c14d05" /><Relationship Type="http://schemas.openxmlformats.org/officeDocument/2006/relationships/chart" Target="/ppt/slides/charts/chart49.xml" Id="R5c0928d669a04c1c" /></Relationships>
</file>

<file path=ppt/slides/_rels/slide2c.xml.rels>&#65279;<?xml version="1.0" encoding="utf-8"?><Relationships xmlns="http://schemas.openxmlformats.org/package/2006/relationships"><Relationship Type="http://schemas.openxmlformats.org/officeDocument/2006/relationships/image" Target="/ppt/media/imagec.bin" Id="R126652865e754baa" /><Relationship Type="http://schemas.openxmlformats.org/officeDocument/2006/relationships/slideLayout" Target="/ppt/slideLayouts/slideLayoutc.xml" Id="R9db921e795c048ba" /></Relationships>
</file>

<file path=ppt/slides/_rels/slide2d.xml.rels>&#65279;<?xml version="1.0" encoding="utf-8"?><Relationships xmlns="http://schemas.openxmlformats.org/package/2006/relationships"><Relationship Type="http://schemas.openxmlformats.org/officeDocument/2006/relationships/image" Target="/ppt/media/imagec.bin" Id="R46809e95a5ab4f12" /><Relationship Type="http://schemas.openxmlformats.org/officeDocument/2006/relationships/slideLayout" Target="/ppt/slideLayouts/slideLayoutc.xml" Id="Rc61427fb23a4471d" /><Relationship Type="http://schemas.openxmlformats.org/officeDocument/2006/relationships/chart" Target="/ppt/slides/charts/chart4a.xml" Id="R6559ed25ea7140d4" /><Relationship Type="http://schemas.openxmlformats.org/officeDocument/2006/relationships/chart" Target="/ppt/slides/charts/chart4b.xml" Id="Ra6c0848e49c0401e" /><Relationship Type="http://schemas.openxmlformats.org/officeDocument/2006/relationships/chart" Target="/ppt/slides/charts/chart4c.xml" Id="R387752e7737844af" /><Relationship Type="http://schemas.openxmlformats.org/officeDocument/2006/relationships/chart" Target="/ppt/slides/charts/chart4d.xml" Id="R18eaf5c307ec4d87" /><Relationship Type="http://schemas.openxmlformats.org/officeDocument/2006/relationships/chart" Target="/ppt/slides/charts/chart4e.xml" Id="Rb8954725e9bd4f7f" /><Relationship Type="http://schemas.openxmlformats.org/officeDocument/2006/relationships/chart" Target="/ppt/slides/charts/chart4f.xml" Id="R5ad06080c3fb4b2d" /><Relationship Type="http://schemas.openxmlformats.org/officeDocument/2006/relationships/chart" Target="/ppt/slides/charts/chart50.xml" Id="Ra26ff66ea7c44cba" /><Relationship Type="http://schemas.openxmlformats.org/officeDocument/2006/relationships/chart" Target="/ppt/slides/charts/chart51.xml" Id="R0dc1391a4b4842a5" /></Relationships>
</file>

<file path=ppt/slides/_rels/slide2e.xml.rels>&#65279;<?xml version="1.0" encoding="utf-8"?><Relationships xmlns="http://schemas.openxmlformats.org/package/2006/relationships"><Relationship Type="http://schemas.openxmlformats.org/officeDocument/2006/relationships/image" Target="/ppt/media/imagec.bin" Id="R6a12dff772144bcd" /><Relationship Type="http://schemas.openxmlformats.org/officeDocument/2006/relationships/slideLayout" Target="/ppt/slideLayouts/slideLayoutc.xml" Id="Rf30a9ba4ed8d4099" /></Relationships>
</file>

<file path=ppt/slides/_rels/slide2f.xml.rels>&#65279;<?xml version="1.0" encoding="utf-8"?><Relationships xmlns="http://schemas.openxmlformats.org/package/2006/relationships"><Relationship Type="http://schemas.openxmlformats.org/officeDocument/2006/relationships/image" Target="/ppt/media/imagec.bin" Id="R23ec13c0543c4af2" /><Relationship Type="http://schemas.openxmlformats.org/officeDocument/2006/relationships/slideLayout" Target="/ppt/slideLayouts/slideLayoutc.xml" Id="R4a9c222ad7cd4a8f" /></Relationships>
</file>

<file path=ppt/slides/_rels/slide30.xml.rels>&#65279;<?xml version="1.0" encoding="utf-8"?><Relationships xmlns="http://schemas.openxmlformats.org/package/2006/relationships"><Relationship Type="http://schemas.openxmlformats.org/officeDocument/2006/relationships/image" Target="/ppt/media/imagec.bin" Id="R30d3cec3e3ff43b5" /><Relationship Type="http://schemas.openxmlformats.org/officeDocument/2006/relationships/slideLayout" Target="/ppt/slideLayouts/slideLayoutc.xml" Id="R5b24dd66aaa443ba" /><Relationship Type="http://schemas.openxmlformats.org/officeDocument/2006/relationships/chart" Target="/ppt/slides/charts/chart52.xml" Id="R07123e7f9b6a4259" /><Relationship Type="http://schemas.openxmlformats.org/officeDocument/2006/relationships/chart" Target="/ppt/slides/charts/chart53.xml" Id="Reb4812ebe4084c2f" /></Relationships>
</file>

<file path=ppt/slides/_rels/slide31.xml.rels>&#65279;<?xml version="1.0" encoding="utf-8"?><Relationships xmlns="http://schemas.openxmlformats.org/package/2006/relationships"><Relationship Type="http://schemas.openxmlformats.org/officeDocument/2006/relationships/image" Target="/ppt/media/imagec.bin" Id="R17094c4d38bf4a3d" /><Relationship Type="http://schemas.openxmlformats.org/officeDocument/2006/relationships/slideLayout" Target="/ppt/slideLayouts/slideLayoutc.xml" Id="R5ba54c7629bc40f7" /></Relationships>
</file>

<file path=ppt/slides/_rels/slide32.xml.rels>&#65279;<?xml version="1.0" encoding="utf-8"?><Relationships xmlns="http://schemas.openxmlformats.org/package/2006/relationships"><Relationship Type="http://schemas.openxmlformats.org/officeDocument/2006/relationships/image" Target="/ppt/media/imagec.bin" Id="R895c69b4bb6340ef" /><Relationship Type="http://schemas.openxmlformats.org/officeDocument/2006/relationships/slideLayout" Target="/ppt/slideLayouts/slideLayoutc.xml" Id="R29875334cac344da" /><Relationship Type="http://schemas.openxmlformats.org/officeDocument/2006/relationships/chart" Target="/ppt/slides/charts/chart54.xml" Id="R3d7895ce56a34530" /><Relationship Type="http://schemas.openxmlformats.org/officeDocument/2006/relationships/chart" Target="/ppt/slides/charts/chart55.xml" Id="R4edd97fa152f452f" /><Relationship Type="http://schemas.openxmlformats.org/officeDocument/2006/relationships/chart" Target="/ppt/slides/charts/chart56.xml" Id="R7c4eba4bb439436a" /><Relationship Type="http://schemas.openxmlformats.org/officeDocument/2006/relationships/chart" Target="/ppt/slides/charts/chart57.xml" Id="R46dfc808df9b4006" /><Relationship Type="http://schemas.openxmlformats.org/officeDocument/2006/relationships/chart" Target="/ppt/slides/charts/chart58.xml" Id="Raf7de105f26b4902" /></Relationships>
</file>

<file path=ppt/slides/_rels/slide33.xml.rels>&#65279;<?xml version="1.0" encoding="utf-8"?><Relationships xmlns="http://schemas.openxmlformats.org/package/2006/relationships"><Relationship Type="http://schemas.openxmlformats.org/officeDocument/2006/relationships/image" Target="/ppt/media/imagec.bin" Id="R801ad30092c34360" /><Relationship Type="http://schemas.openxmlformats.org/officeDocument/2006/relationships/slideLayout" Target="/ppt/slideLayouts/slideLayoutc.xml" Id="R822948f3eae44fea" /></Relationships>
</file>

<file path=ppt/slides/_rels/slide34.xml.rels>&#65279;<?xml version="1.0" encoding="utf-8"?><Relationships xmlns="http://schemas.openxmlformats.org/package/2006/relationships"><Relationship Type="http://schemas.openxmlformats.org/officeDocument/2006/relationships/image" Target="/ppt/media/imagec.bin" Id="R16864ab10e624862" /><Relationship Type="http://schemas.openxmlformats.org/officeDocument/2006/relationships/slideLayout" Target="/ppt/slideLayouts/slideLayoutc.xml" Id="Rb7a2ec0a4be247bc" /><Relationship Type="http://schemas.openxmlformats.org/officeDocument/2006/relationships/chart" Target="/ppt/slides/charts/chart59.xml" Id="R87bee9922bef48c6" /><Relationship Type="http://schemas.openxmlformats.org/officeDocument/2006/relationships/chart" Target="/ppt/slides/charts/chart5a.xml" Id="R7ddd5e259c6b406a" /></Relationships>
</file>

<file path=ppt/slides/_rels/slide35.xml.rels>&#65279;<?xml version="1.0" encoding="utf-8"?><Relationships xmlns="http://schemas.openxmlformats.org/package/2006/relationships"><Relationship Type="http://schemas.openxmlformats.org/officeDocument/2006/relationships/image" Target="/ppt/media/imagec.bin" Id="R40ffe9fd82014076" /><Relationship Type="http://schemas.openxmlformats.org/officeDocument/2006/relationships/slideLayout" Target="/ppt/slideLayouts/slideLayoutc.xml" Id="Rdbcd675410b14ed5" /></Relationships>
</file>

<file path=ppt/slides/_rels/slide36.xml.rels>&#65279;<?xml version="1.0" encoding="utf-8"?><Relationships xmlns="http://schemas.openxmlformats.org/package/2006/relationships"><Relationship Type="http://schemas.openxmlformats.org/officeDocument/2006/relationships/image" Target="/ppt/media/imagec.bin" Id="Re598f53680714d14" /><Relationship Type="http://schemas.openxmlformats.org/officeDocument/2006/relationships/slideLayout" Target="/ppt/slideLayouts/slideLayoutc.xml" Id="R809b8a17f2ed4a28" /><Relationship Type="http://schemas.openxmlformats.org/officeDocument/2006/relationships/chart" Target="/ppt/slides/charts/chart5b.xml" Id="Rb8f6bc89ae3346dc" /></Relationships>
</file>

<file path=ppt/slides/_rels/slide37.xml.rels>&#65279;<?xml version="1.0" encoding="utf-8"?><Relationships xmlns="http://schemas.openxmlformats.org/package/2006/relationships"><Relationship Type="http://schemas.openxmlformats.org/officeDocument/2006/relationships/image" Target="/ppt/media/imagec.bin" Id="Rad29f466e8ca48b7" /><Relationship Type="http://schemas.openxmlformats.org/officeDocument/2006/relationships/slideLayout" Target="/ppt/slideLayouts/slideLayoutc.xml" Id="R024f278bc05243d0" /><Relationship Type="http://schemas.openxmlformats.org/officeDocument/2006/relationships/chart" Target="/ppt/slides/charts/chart5c.xml" Id="R21403fadb1be4b23" /></Relationships>
</file>

<file path=ppt/slides/_rels/slide38.xml.rels>&#65279;<?xml version="1.0" encoding="utf-8"?><Relationships xmlns="http://schemas.openxmlformats.org/package/2006/relationships"><Relationship Type="http://schemas.openxmlformats.org/officeDocument/2006/relationships/image" Target="/ppt/media/imagec.bin" Id="R7e65f65008584fbd" /><Relationship Type="http://schemas.openxmlformats.org/officeDocument/2006/relationships/slideLayout" Target="/ppt/slideLayouts/slideLayoutc.xml" Id="R68174d28dcff4bce" /><Relationship Type="http://schemas.openxmlformats.org/officeDocument/2006/relationships/chart" Target="/ppt/slides/charts/chart5d.xml" Id="Rfcbab63f5e7f472d" /></Relationships>
</file>

<file path=ppt/slides/_rels/slide39.xml.rels>&#65279;<?xml version="1.0" encoding="utf-8"?><Relationships xmlns="http://schemas.openxmlformats.org/package/2006/relationships"><Relationship Type="http://schemas.openxmlformats.org/officeDocument/2006/relationships/image" Target="/ppt/media/imagec.bin" Id="R6abad9847dc0486e" /><Relationship Type="http://schemas.openxmlformats.org/officeDocument/2006/relationships/slideLayout" Target="/ppt/slideLayouts/slideLayoutc.xml" Id="R40f6762f4f844927" /><Relationship Type="http://schemas.openxmlformats.org/officeDocument/2006/relationships/chart" Target="/ppt/slides/charts/chart5e.xml" Id="Ra619ec00fc5444d6" /></Relationships>
</file>

<file path=ppt/slides/_rels/slide3a.xml.rels>&#65279;<?xml version="1.0" encoding="utf-8"?><Relationships xmlns="http://schemas.openxmlformats.org/package/2006/relationships"><Relationship Type="http://schemas.openxmlformats.org/officeDocument/2006/relationships/image" Target="/ppt/media/imagec.bin" Id="R48615d34194642c7" /><Relationship Type="http://schemas.openxmlformats.org/officeDocument/2006/relationships/slideLayout" Target="/ppt/slideLayouts/slideLayoutc.xml" Id="R345ba929863e47f8" /><Relationship Type="http://schemas.openxmlformats.org/officeDocument/2006/relationships/chart" Target="/ppt/slides/charts/chart5f.xml" Id="R948e48dcbd754b4a" /></Relationships>
</file>

<file path=ppt/slides/_rels/slide3b.xml.rels>&#65279;<?xml version="1.0" encoding="utf-8"?><Relationships xmlns="http://schemas.openxmlformats.org/package/2006/relationships"><Relationship Type="http://schemas.openxmlformats.org/officeDocument/2006/relationships/image" Target="/ppt/media/imagec.bin" Id="R9c33566360d44364" /><Relationship Type="http://schemas.openxmlformats.org/officeDocument/2006/relationships/slideLayout" Target="/ppt/slideLayouts/slideLayoutc.xml" Id="Rbe60e796cd154697" /><Relationship Type="http://schemas.openxmlformats.org/officeDocument/2006/relationships/chart" Target="/ppt/slides/charts/chart60.xml" Id="Rb2ef15a249b34a33" /></Relationships>
</file>

<file path=ppt/slides/_rels/slide3c.xml.rels>&#65279;<?xml version="1.0" encoding="utf-8"?><Relationships xmlns="http://schemas.openxmlformats.org/package/2006/relationships"><Relationship Type="http://schemas.openxmlformats.org/officeDocument/2006/relationships/image" Target="/ppt/media/imagec.bin" Id="Rb5cd5e8153d74308" /><Relationship Type="http://schemas.openxmlformats.org/officeDocument/2006/relationships/slideLayout" Target="/ppt/slideLayouts/slideLayoutc.xml" Id="Rc9473cc0bdcf48cd" /><Relationship Type="http://schemas.openxmlformats.org/officeDocument/2006/relationships/chart" Target="/ppt/slides/charts/chart61.xml" Id="R3416798289694573" /></Relationships>
</file>

<file path=ppt/slides/_rels/slide3d.xml.rels>&#65279;<?xml version="1.0" encoding="utf-8"?><Relationships xmlns="http://schemas.openxmlformats.org/package/2006/relationships"><Relationship Type="http://schemas.openxmlformats.org/officeDocument/2006/relationships/image" Target="/ppt/media/imagec.bin" Id="R65fc815881b444de" /><Relationship Type="http://schemas.openxmlformats.org/officeDocument/2006/relationships/slideLayout" Target="/ppt/slideLayouts/slideLayoutc.xml" Id="R997673edbca74a0a" /><Relationship Type="http://schemas.openxmlformats.org/officeDocument/2006/relationships/chart" Target="/ppt/slides/charts/chart62.xml" Id="R8cd995c8390741be" /></Relationships>
</file>

<file path=ppt/slides/_rels/slide3e.xml.rels>&#65279;<?xml version="1.0" encoding="utf-8"?><Relationships xmlns="http://schemas.openxmlformats.org/package/2006/relationships"><Relationship Type="http://schemas.openxmlformats.org/officeDocument/2006/relationships/image" Target="/ppt/media/imagec.bin" Id="R3df4767c936747b0" /><Relationship Type="http://schemas.openxmlformats.org/officeDocument/2006/relationships/slideLayout" Target="/ppt/slideLayouts/slideLayoutc.xml" Id="Rf913d6f65a7d4ab3"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2018</c:v>
              </c:pt>
              <c:pt idx="1">
                <c:v>2019</c:v>
              </c:pt>
              <c:pt idx="2">
                <c:v>2020</c:v>
              </c:pt>
            </c:strLit>
          </c:cat>
          <c:val>
            <c:numLit>
              <c:formatCode>General</c:formatCode>
              <c:ptCount val="3"/>
              <c:pt idx="0">
                <c:v>0.444444</c:v>
              </c:pt>
              <c:pt idx="1">
                <c:v>0.333333</c:v>
              </c:pt>
              <c:pt idx="2">
                <c:v>0.222222</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0.555556</c:v>
              </c:pt>
              <c:pt idx="1">
                <c:v>0.444444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0.555556</c:v>
              </c:pt>
              <c:pt idx="1">
                <c:v>0.333333</c:v>
              </c:pt>
              <c:pt idx="2">
                <c:v>0.111111</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Nordost 1</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4.320395</c:v>
              </c:pt>
              <c:pt idx="1">
                <c:v>4.132684</c:v>
              </c:pt>
              <c:pt idx="2">
                <c:v>4.203623</c:v>
              </c:pt>
              <c:pt idx="3">
                <c:v>4.227751</c:v>
              </c:pt>
              <c:pt idx="4">
                <c:v>4.228996</c:v>
              </c:pt>
              <c:pt idx="5">
                <c:v>4.283603</c:v>
              </c:pt>
            </c:numLit>
          </c:val>
        </c:ser>
        <c:ser>
          <c:idx val="3"/>
          <c:order val="3"/>
          <c:tx>
            <c:v>Saffransgatan 82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4.387755</c:v>
              </c:pt>
              <c:pt idx="1">
                <c:v>4.285714</c:v>
              </c:pt>
              <c:pt idx="2">
                <c:v>4.301075</c:v>
              </c:pt>
              <c:pt idx="3">
                <c:v>4.250000</c:v>
              </c:pt>
              <c:pt idx="4">
                <c:v>4.248555</c:v>
              </c:pt>
              <c:pt idx="5">
                <c:v>4.300000</c:v>
              </c:pt>
            </c:numLit>
          </c:val>
        </c:ser>
        <c:ser>
          <c:idx val="4"/>
          <c:order val="4"/>
          <c:tx>
            <c:v>Måsen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4.380952</c:v>
              </c:pt>
              <c:pt idx="1">
                <c:v>4.222222</c:v>
              </c:pt>
              <c:pt idx="2">
                <c:v>4.027778</c:v>
              </c:pt>
              <c:pt idx="3">
                <c:v>3.888889</c:v>
              </c:pt>
              <c:pt idx="4">
                <c:v>4.022222</c:v>
              </c:pt>
              <c:pt idx="5">
                <c:v>4.111111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0.888889</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0.111111</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0.888889</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0.111111</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0.777778</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0.222222</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0.666667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0.222222</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0.888889</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0.111111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0.888889</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0.111111</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0.888889</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0.111111</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0.888889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0.777778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0.111111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0.222222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0.222222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0.111111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0.777778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0.222222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0.111111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0.222222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trivs på förskolan</c:v>
              </c:pt>
              <c:pt idx="1">
                <c:v>Jag känner mig trygg med att mitt barn blir väl omhändertaget på förskolan</c:v>
              </c:pt>
              <c:pt idx="2">
                <c:v>Mitt barns förskola uppmuntrar till lek, utveckling och lärande</c:v>
              </c:pt>
              <c:pt idx="3">
                <c:v>Förskolan ger den stimulans som mitt barn behöver</c:v>
              </c:pt>
              <c:pt idx="4">
                <c:v>Mitt barn känner den personal som möter dem på förskolan</c:v>
              </c:pt>
            </c:strLit>
          </c:cat>
          <c:val>
            <c:numLit>
              <c:formatCode>General</c:formatCode>
              <c:ptCount val="5"/>
              <c:pt idx="0">
                <c:v>0.444444</c:v>
              </c:pt>
              <c:pt idx="1">
                <c:v>0.444444</c:v>
              </c:pt>
              <c:pt idx="2">
                <c:v>0.333333</c:v>
              </c:pt>
              <c:pt idx="3">
                <c:v>0.333333</c:v>
              </c:pt>
              <c:pt idx="4">
                <c:v>0.333333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0.888889</c:v>
              </c:pt>
              <c:pt idx="1">
                <c:v>0.888889</c:v>
              </c:pt>
              <c:pt idx="2">
                <c:v>1.000000</c:v>
              </c:pt>
              <c:pt idx="3">
                <c:v>0.888889</c:v>
              </c:pt>
              <c:pt idx="4">
                <c:v>0.888889</c:v>
              </c:pt>
              <c:pt idx="5">
                <c:v>0.888889</c:v>
              </c:pt>
              <c:pt idx="6">
                <c:v>0.888889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0.888889</c:v>
              </c:pt>
              <c:pt idx="1">
                <c:v>0.888889</c:v>
              </c:pt>
              <c:pt idx="2">
                <c:v>0.666667</c:v>
              </c:pt>
              <c:pt idx="3">
                <c:v>0.888889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0.888889</c:v>
              </c:pt>
              <c:pt idx="1">
                <c:v>0.888889</c:v>
              </c:pt>
              <c:pt idx="2">
                <c:v>0.888889</c:v>
              </c:pt>
              <c:pt idx="3">
                <c:v>0.777778</c:v>
              </c:pt>
              <c:pt idx="4">
                <c:v>0.777778</c:v>
              </c:pt>
              <c:pt idx="5">
                <c:v>0.777778</c:v>
              </c:pt>
              <c:pt idx="6">
                <c:v>0.777778</c:v>
              </c:pt>
              <c:pt idx="7">
                <c:v>0.666667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0.777778</c:v>
              </c:pt>
              <c:pt idx="1">
                <c:v>0.777778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0.888889</c:v>
              </c:pt>
              <c:pt idx="1">
                <c:v>0.777778</c:v>
              </c:pt>
              <c:pt idx="2">
                <c:v>0.888889</c:v>
              </c:pt>
              <c:pt idx="3">
                <c:v>0.888889</c:v>
              </c:pt>
              <c:pt idx="4">
                <c:v>0.777778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0.777778</c:v>
              </c:pt>
              <c:pt idx="1">
                <c:v>0.777778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Måsen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621750da9424455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20fdb902e93416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aa8ee75819a1470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Måsen</a:t>
            </a:r>
            <a:r>
              <a:rPr lang="sv-SE" sz="900" dirty="0"/>
              <a:t> och bygger på svar från </a:t>
            </a:r>
            <a:r>
              <a:rPr lang="sv-SE" sz="900" dirty="0"/>
              <a:t>9</a:t>
            </a:r>
            <a:r>
              <a:rPr lang="sv-SE" sz="900" dirty="0"/>
              <a:t> vårdnadshavare av </a:t>
            </a:r>
            <a:r>
              <a:rPr lang="sv-SE" sz="900" dirty="0"/>
              <a:t>19</a:t>
            </a:r>
            <a:r>
              <a:rPr lang="sv-SE" sz="900" dirty="0"/>
              <a:t> vilket ger en svarsfrekvens om </a:t>
            </a:r>
            <a:r>
              <a:rPr lang="sv-SE" sz="900" dirty="0"/>
              <a:t>47%</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ee2fa9e132fd4b63"/>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4bd6fe12231e4d25"/>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c61998c3dd7d4ec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a514ba6cb7f44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ad5e7dec9b094e2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6b5acf91b53401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0037e8d3220a4e7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f7b5d890cc9423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345484b850c4fc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a4a892265b143f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22%</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22%</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…matematiska tänkande för att undersöka och reflektera, exempelvis genom användande av begrepp, form, mängd och sortering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63fe2f4a23504cc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1d4709784434789"/>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eaafcd4f56244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7cc72d7c6fa496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2923e475403410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fdff0d1b27114edc"/>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64c4f176e23444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726c70be82949b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6aab5bb69367429b"/>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31fb87b55eb94d38"/>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23e7b19ccf9a4749"/>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40ec083587114d5c"/>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ea4a357263714cef"/>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31a619df9901461f"/>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6b875a9c6adb499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ab63138ab6441f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903fc66110f4d1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Måsen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Måsen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deac4c37af44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Måsen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Måsen</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b7d1800a87ce45c7"/>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0988100fae174ba7"/>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fd305e6140c14d05"/>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5c0928d669a04c1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a414ecc84f8463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26652865e754b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Måsen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Måsen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6559ed25ea7140d4"/>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a6c0848e49c0401e"/>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387752e7737844af"/>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18eaf5c307ec4d87"/>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b8954725e9bd4f7f"/>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5ad06080c3fb4b2d"/>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a26ff66ea7c44cba"/>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0dc1391a4b4842a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6809e95a5ab4f1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a12dff772144bc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Måsen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Måsen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3ec13c0543c4af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Måsen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Måsen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07123e7f9b6a4259"/>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eb4812ebe4084c2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0d3cec3e3ff43b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7094c4d38bf4a3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Måsen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Måsen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3d7895ce56a34530"/>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4edd97fa152f452f"/>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7c4eba4bb439436a"/>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46dfc808df9b4006"/>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af7de105f26b490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95c69b4bb6340e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01ad30092c343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Måsen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Måsen</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87bee9922bef48c6"/>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7ddd5e259c6b406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6864ab10e62486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0ffe9fd8201407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Måsen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Måsen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8f6bc89ae3346d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598f53680714d1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1403fadb1be4b2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d29f466e8ca48b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cbab63f5e7f472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e65f65008584fb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619ec00fc5444d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abad9847dc0486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48e48dcbd754b4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8615d34194642c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2ef15a249b34a3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c33566360d4436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41679828969457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5cd5e8153d7430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cd995c8390741b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5fc815881b444d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Måsen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Måsen</a:t>
            </a:r>
            <a:r>
              <a:rPr lang="sv-SE" sz="1000" dirty="0">
                <a:latin typeface="Consolas" panose="020B0609020204030204" pitchFamily="49" charset="0"/>
              </a:rPr>
              <a:t> | Svarsfrekvens </a:t>
            </a:r>
            <a:r>
              <a:rPr lang="sv-SE" sz="1000" dirty="0">
                <a:latin typeface="Consolas" panose="020B0609020204030204" pitchFamily="49" charset="0"/>
              </a:rPr>
              <a:t>47%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df4767c936747b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390BCD-063F-4BAF-9FF8-6C5AF2A3D403}"/>
</file>

<file path=customXml/itemProps2.xml><?xml version="1.0" encoding="utf-8"?>
<ds:datastoreItem xmlns:ds="http://schemas.openxmlformats.org/officeDocument/2006/customXml" ds:itemID="{AD141FDE-E068-42D8-9FA6-81B515489BC4}"/>
</file>

<file path=customXml/itemProps3.xml><?xml version="1.0" encoding="utf-8"?>
<ds:datastoreItem xmlns:ds="http://schemas.openxmlformats.org/officeDocument/2006/customXml" ds:itemID="{CD677F42-EA6C-40AE-B3F3-4AF2EC7CDB3F}"/>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2024-03-25T15:13:00Z</dcterms:created>
  <dcterms:modified xsi:type="dcterms:W3CDTF">2024-03-25T15:13:00Z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